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0" r:id="rId1"/>
  </p:sldMasterIdLst>
  <p:notesMasterIdLst>
    <p:notesMasterId r:id="rId15"/>
  </p:notes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DEAB0-0E65-40DB-951F-62722BF643D9}" type="datetimeFigureOut">
              <a:rPr lang="en-US"/>
              <a:t>7/31/2017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E5B3C-8C1D-4BFC-9453-B9756A75E192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E5B3C-8C1D-4BFC-9453-B9756A75E192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52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41604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33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29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974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7260723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85646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83414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53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302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264079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1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64729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TVqe8ieqz10" TargetMode="Externa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TVqe8ieqz10" TargetMode="Externa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Chromebook Student User guide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68848" y="241428"/>
            <a:ext cx="8045373" cy="742279"/>
          </a:xfrm>
        </p:spPr>
        <p:txBody>
          <a:bodyPr/>
          <a:lstStyle/>
          <a:p>
            <a:r>
              <a:rPr lang="en-US"/>
              <a:t>John G Borden Middle School</a:t>
            </a:r>
          </a:p>
        </p:txBody>
      </p:sp>
      <p:sp>
        <p:nvSpPr>
          <p:cNvPr id="4" name="Speech Bubble: Rectangle with Corners Rounded 3"/>
          <p:cNvSpPr/>
          <p:nvPr/>
        </p:nvSpPr>
        <p:spPr>
          <a:xfrm>
            <a:off x="643719" y="3938420"/>
            <a:ext cx="1984062" cy="1664138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Wait a second.  What's a Chromebook?</a:t>
            </a:r>
          </a:p>
          <a:p>
            <a:pPr algn="ctr"/>
            <a:r>
              <a:rPr lang="en-US">
                <a:solidFill>
                  <a:srgbClr val="FFFFFF"/>
                </a:solidFill>
                <a:latin typeface="Gill Sans MT"/>
                <a:hlinkClick r:id="rId3"/>
              </a:rPr>
              <a:t>Chromebook</a:t>
            </a:r>
          </a:p>
        </p:txBody>
      </p:sp>
      <p:pic>
        <p:nvPicPr>
          <p:cNvPr id="5" name="TVqe8ieqz10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8230321" y="4350886"/>
            <a:ext cx="3862656" cy="2172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849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55761"/>
          </a:xfrm>
        </p:spPr>
        <p:txBody>
          <a:bodyPr/>
          <a:lstStyle/>
          <a:p>
            <a:pPr algn="ctr"/>
            <a:r>
              <a:rPr lang="en-US"/>
              <a:t>At Home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extLst>
              <p:ext uri="{D42A27DB-BD31-4B8C-83A1-F6EECF244321}">
                <p14:modId xmlns:p14="http://schemas.microsoft.com/office/powerpoint/2010/main" val="1809153735"/>
              </p:ext>
            </p:extLst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3200"/>
              <a:t>Students are allowed to connect to a wireless network when using their Chromebook away from school.</a:t>
            </a:r>
          </a:p>
          <a:p>
            <a:pPr lvl="1"/>
            <a:r>
              <a:rPr lang="en-US" sz="2800"/>
              <a:t>Students use of Chromebooks will be subject to the WCSD website filtering software even when accessing materials on a home connection. </a:t>
            </a:r>
          </a:p>
          <a:p>
            <a:pPr lvl="1"/>
            <a:r>
              <a:rPr lang="en-US" sz="2800"/>
              <a:t>The filtering software will only affect WCSD owned devices and its use under the district’s Acceptable Computer and Internet Use Policy. </a:t>
            </a:r>
          </a:p>
        </p:txBody>
      </p:sp>
    </p:spTree>
    <p:extLst>
      <p:ext uri="{BB962C8B-B14F-4D97-AF65-F5344CB8AC3E}">
        <p14:creationId xmlns:p14="http://schemas.microsoft.com/office/powerpoint/2010/main" val="2262648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extLst>
              <p:ext uri="{D42A27DB-BD31-4B8C-83A1-F6EECF244321}">
                <p14:modId xmlns:p14="http://schemas.microsoft.com/office/powerpoint/2010/main" val="288189187"/>
              </p:ext>
            </p:extLst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/>
              <a:t>All student work will be stored in Internet/cloud based applications.</a:t>
            </a:r>
          </a:p>
          <a:p>
            <a:r>
              <a:rPr lang="en-US"/>
              <a:t>Student work can be accessed from any computer with an Internet connection and most mobile Internet devices. </a:t>
            </a:r>
          </a:p>
          <a:p>
            <a:r>
              <a:rPr lang="en-US"/>
              <a:t>Students should always save frequently when working on digital media.</a:t>
            </a:r>
          </a:p>
          <a:p>
            <a:r>
              <a:rPr lang="en-US"/>
              <a:t>The district will not be responsible for the loss of any student work.</a:t>
            </a:r>
          </a:p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434898"/>
            <a:ext cx="3092115" cy="5470602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sz="4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Managing your Files and Saving Your Digital Work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13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493" y="382385"/>
            <a:ext cx="10950497" cy="1492132"/>
          </a:xfrm>
        </p:spPr>
        <p:txBody>
          <a:bodyPr/>
          <a:lstStyle/>
          <a:p>
            <a:pPr algn="ctr"/>
            <a:r>
              <a:rPr lang="en-US" dirty="0"/>
              <a:t>Chromebooks left in Unsupervised Areas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dirty="0"/>
              <a:t>Under no circumstances should Chromebooks be left in an unsupervised area. </a:t>
            </a:r>
          </a:p>
          <a:p>
            <a:pPr lvl="1"/>
            <a:r>
              <a:rPr lang="en-US" sz="2400" dirty="0"/>
              <a:t>Unsupervised areas include the school grounds, the cafeteria, gymnasiums, locker rooms, and hallways, etc…</a:t>
            </a:r>
          </a:p>
          <a:p>
            <a:r>
              <a:rPr lang="en-US" sz="2800" dirty="0"/>
              <a:t>Chromebooks left in these areas are in danger of being stolen. </a:t>
            </a:r>
          </a:p>
          <a:p>
            <a:r>
              <a:rPr lang="en-US" sz="2800" dirty="0"/>
              <a:t>If an unsupervised Chromebook is found, notify a staff member immediately.</a:t>
            </a:r>
          </a:p>
        </p:txBody>
      </p:sp>
    </p:spTree>
    <p:extLst>
      <p:ext uri="{BB962C8B-B14F-4D97-AF65-F5344CB8AC3E}">
        <p14:creationId xmlns:p14="http://schemas.microsoft.com/office/powerpoint/2010/main" val="3981500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 smtClean="0"/>
              <a:t>Thank you for viewing this presentation.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797960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Taking Care of your Chromebook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Students are responsible for the general care of the </a:t>
            </a:r>
            <a:r>
              <a:rPr lang="en-US" dirty="0" smtClean="0"/>
              <a:t>Chromebook.</a:t>
            </a:r>
            <a:endParaRPr lang="en-US" dirty="0"/>
          </a:p>
          <a:p>
            <a:pPr lvl="1"/>
            <a:r>
              <a:rPr lang="en-US" dirty="0"/>
              <a:t>Chromebooks that are broken, or fail to work properly, must be taken to our in-school Technology Help </a:t>
            </a:r>
            <a:r>
              <a:rPr lang="en-US" dirty="0" smtClean="0"/>
              <a:t>Desk.</a:t>
            </a:r>
            <a:endParaRPr lang="en-US" dirty="0"/>
          </a:p>
          <a:p>
            <a:r>
              <a:rPr lang="en-US" dirty="0"/>
              <a:t>Do not take district owned Chromebook to an outside computer service for any type of repairs or maintenance.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775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a 1:1 Chromebook initiative?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extLst>
              <p:ext uri="{D42A27DB-BD31-4B8C-83A1-F6EECF244321}">
                <p14:modId xmlns:p14="http://schemas.microsoft.com/office/powerpoint/2010/main" val="1063119606"/>
              </p:ext>
            </p:extLst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We believe that every student should have equal access to technology both inside and outside of school.</a:t>
            </a:r>
          </a:p>
          <a:p>
            <a:r>
              <a:rPr lang="en-US"/>
              <a:t>Chromebooks are more portable than carrying multiple textbooks and binders to and from school.</a:t>
            </a:r>
          </a:p>
          <a:p>
            <a:r>
              <a:rPr lang="en-US"/>
              <a:t>Documents stored on the cloud (in Microsoft Office 365) are less likely to be lost or destroyed than paper documents.</a:t>
            </a:r>
          </a:p>
          <a:p>
            <a:r>
              <a:rPr lang="en-US"/>
              <a:t>Student management systems such as Schoology allow students a better ability to manage their classwork and homework in an environment accessible 24/7.</a:t>
            </a:r>
          </a:p>
        </p:txBody>
      </p:sp>
    </p:spTree>
    <p:extLst>
      <p:ext uri="{BB962C8B-B14F-4D97-AF65-F5344CB8AC3E}">
        <p14:creationId xmlns:p14="http://schemas.microsoft.com/office/powerpoint/2010/main" val="832818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Taking Care of your </a:t>
            </a:r>
            <a:r>
              <a:rPr lang="en-US" err="1"/>
              <a:t>chromebook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4572000"/>
          </a:xfrm>
        </p:spPr>
        <p:txBody>
          <a:bodyPr/>
          <a:lstStyle/>
          <a:p>
            <a:r>
              <a:rPr lang="en-US" b="1" u="sng"/>
              <a:t>General precautions:</a:t>
            </a:r>
          </a:p>
          <a:p>
            <a:pPr lvl="1"/>
            <a:r>
              <a:rPr lang="en-US"/>
              <a:t>No food or drink is allowed next to your Chromebook.</a:t>
            </a:r>
          </a:p>
          <a:p>
            <a:pPr lvl="1"/>
            <a:r>
              <a:rPr lang="en-US"/>
              <a:t>Heavy objects should never be placed on top of your Chromebook.</a:t>
            </a:r>
          </a:p>
          <a:p>
            <a:pPr lvl="1"/>
            <a:r>
              <a:rPr lang="en-US"/>
              <a:t>Chromebooks should never be left in a car, unlocked locker or any unsupervised area.</a:t>
            </a:r>
          </a:p>
          <a:p>
            <a:pPr lvl="1"/>
            <a:r>
              <a:rPr lang="en-US"/>
              <a:t>Students are responsible for bringing completely charged Chromebooks for use each school day.</a:t>
            </a:r>
          </a:p>
          <a:p>
            <a:pPr lvl="1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extLst>
              <p:ext uri="{D42A27DB-BD31-4B8C-83A1-F6EECF244321}">
                <p14:modId xmlns:p14="http://schemas.microsoft.com/office/powerpoint/2010/main" val="1146786413"/>
              </p:ext>
            </p:extLst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u="sng"/>
              <a:t>Carrying Chromebooks:</a:t>
            </a:r>
          </a:p>
          <a:p>
            <a:pPr lvl="1"/>
            <a:r>
              <a:rPr lang="en-US"/>
              <a:t>Never move a Chromebook by lifting from the screen.</a:t>
            </a:r>
          </a:p>
          <a:p>
            <a:pPr lvl="1"/>
            <a:r>
              <a:rPr lang="en-US"/>
              <a:t>Always support a Chromebook from its bottom with lid closed.</a:t>
            </a:r>
          </a:p>
          <a:p>
            <a:pPr lvl="1"/>
            <a:r>
              <a:rPr lang="en-US"/>
              <a:t>Never transport your Chromebook with the power cord plugged in.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657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Taking care of your </a:t>
            </a:r>
            <a:r>
              <a:rPr lang="en-US" err="1"/>
              <a:t>chromebook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extLst>
              <p:ext uri="{D42A27DB-BD31-4B8C-83A1-F6EECF244321}">
                <p14:modId xmlns:p14="http://schemas.microsoft.com/office/powerpoint/2010/main" val="99279516"/>
              </p:ext>
            </p:extLst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/>
              <a:t>Screen Care:</a:t>
            </a:r>
          </a:p>
          <a:p>
            <a:pPr lvl="1"/>
            <a:r>
              <a:rPr lang="en-US"/>
              <a:t>The Chromebook screens can be easily damaged. </a:t>
            </a:r>
          </a:p>
          <a:p>
            <a:pPr lvl="1"/>
            <a:r>
              <a:rPr lang="en-US"/>
              <a:t>The screens are particularly sensitive to damage from excessive pressure on the screen.</a:t>
            </a:r>
          </a:p>
          <a:p>
            <a:pPr lvl="1"/>
            <a:r>
              <a:rPr lang="en-US"/>
              <a:t>Do not poke the screen with anything that will mark or scratch the screen surface.</a:t>
            </a:r>
          </a:p>
          <a:p>
            <a:pPr lvl="1"/>
            <a:r>
              <a:rPr lang="en-US"/>
              <a:t>Do not place anything on the keyboard before closing the lid.</a:t>
            </a:r>
          </a:p>
          <a:p>
            <a:pPr lvl="1"/>
            <a:r>
              <a:rPr lang="en-US"/>
              <a:t>Clean screen with a soft, dry microfiber cloth or anti-static cloth.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Protective Case:</a:t>
            </a:r>
          </a:p>
          <a:p>
            <a:pPr lvl="1"/>
            <a:r>
              <a:rPr lang="en-US"/>
              <a:t>It is expected that students keep the school issued protective case on their device at all times.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051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0898" y="323384"/>
            <a:ext cx="9333569" cy="3300761"/>
          </a:xfrm>
        </p:spPr>
        <p:txBody>
          <a:bodyPr>
            <a:noAutofit/>
          </a:bodyPr>
          <a:lstStyle/>
          <a:p>
            <a:pPr algn="ctr"/>
            <a:r>
              <a:rPr lang="en-US" sz="4400"/>
              <a:t>Using your Chromebook at school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8979" y="4003288"/>
            <a:ext cx="7017488" cy="1683834"/>
          </a:xfrm>
        </p:spPr>
        <p:txBody>
          <a:bodyPr>
            <a:noAutofit/>
          </a:bodyPr>
          <a:lstStyle/>
          <a:p>
            <a:pPr algn="ctr"/>
            <a:r>
              <a:rPr lang="en-US" sz="3200"/>
              <a:t>Chromebooks should be locked in lockers when not in use</a:t>
            </a:r>
          </a:p>
        </p:txBody>
      </p:sp>
    </p:spTree>
    <p:extLst>
      <p:ext uri="{BB962C8B-B14F-4D97-AF65-F5344CB8AC3E}">
        <p14:creationId xmlns:p14="http://schemas.microsoft.com/office/powerpoint/2010/main" val="887165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Using your Chromebook at school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b="1" u="sng"/>
              <a:t>Remember to bring your charged Chromebook to school every day!</a:t>
            </a:r>
            <a:endParaRPr lang="en-US" sz="3200" b="1" u="sng">
              <a:solidFill>
                <a:srgbClr val="595959"/>
              </a:solidFill>
              <a:latin typeface="Gill Sans MT"/>
            </a:endParaRPr>
          </a:p>
          <a:p>
            <a:pPr lvl="1"/>
            <a:r>
              <a:rPr lang="en-US" sz="2800"/>
              <a:t>If a Chromebook is left at home, we have a limited number of devices to loan to students just for the school day.</a:t>
            </a:r>
          </a:p>
          <a:p>
            <a:pPr lvl="2"/>
            <a:r>
              <a:rPr lang="en-US" sz="2400"/>
              <a:t>Loaned Chromebooks must be returned before leaving school at the end of the day.</a:t>
            </a:r>
          </a:p>
          <a:p>
            <a:pPr lvl="2"/>
            <a:r>
              <a:rPr lang="en-US" sz="2400"/>
              <a:t>Repeat violations may result in disciplinary action.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604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Using your Chromebook at School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/>
              <a:t>Backgrounds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Inappropriate media may not be used as a screensaver or background.</a:t>
            </a:r>
          </a:p>
          <a:p>
            <a:r>
              <a:rPr lang="en-US"/>
              <a:t>Presence of guns, weapons, pornographic materials, inappropriate language, alcohol, drug, and gang related symbols or pictures will result in disciplinary actions.</a:t>
            </a:r>
          </a:p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/>
              <a:t>Printing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Digital sharing of documents is encouraged between students and teachers.</a:t>
            </a:r>
          </a:p>
          <a:p>
            <a:r>
              <a:rPr lang="en-US"/>
              <a:t>Printing is not permitted.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646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2115361"/>
          </a:xfrm>
        </p:spPr>
        <p:txBody>
          <a:bodyPr/>
          <a:lstStyle/>
          <a:p>
            <a:r>
              <a:rPr lang="en-US"/>
              <a:t>At Home Use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29" y="3587459"/>
            <a:ext cx="7017488" cy="951135"/>
          </a:xfrm>
        </p:spPr>
        <p:txBody>
          <a:bodyPr/>
          <a:lstStyle/>
          <a:p>
            <a:pPr algn="ctr"/>
            <a:r>
              <a:rPr lang="en-US"/>
              <a:t>The use of Chromebooks at home is encouraged in grades 7-8</a:t>
            </a:r>
          </a:p>
        </p:txBody>
      </p:sp>
    </p:spTree>
    <p:extLst>
      <p:ext uri="{BB962C8B-B14F-4D97-AF65-F5344CB8AC3E}">
        <p14:creationId xmlns:p14="http://schemas.microsoft.com/office/powerpoint/2010/main" val="4281878177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534</Words>
  <Application>Microsoft Office PowerPoint</Application>
  <PresentationFormat>Widescreen</PresentationFormat>
  <Paragraphs>64</Paragraphs>
  <Slides>13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Gill Sans MT</vt:lpstr>
      <vt:lpstr>Impact</vt:lpstr>
      <vt:lpstr>Badge</vt:lpstr>
      <vt:lpstr>Chromebook Student User guide</vt:lpstr>
      <vt:lpstr>Taking Care of your Chromebook</vt:lpstr>
      <vt:lpstr>Why a 1:1 Chromebook initiative?</vt:lpstr>
      <vt:lpstr>Taking Care of your chromebook</vt:lpstr>
      <vt:lpstr>Taking care of your chromebook</vt:lpstr>
      <vt:lpstr>Using your Chromebook at school</vt:lpstr>
      <vt:lpstr>Using your Chromebook at school</vt:lpstr>
      <vt:lpstr>Using your Chromebook at School</vt:lpstr>
      <vt:lpstr>At Home Use</vt:lpstr>
      <vt:lpstr>At Home Use</vt:lpstr>
      <vt:lpstr>PowerPoint Presentation</vt:lpstr>
      <vt:lpstr>Chromebooks left in Unsupervised Areas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Chromebook Student User guide</dc:title>
  <dc:creator>Hein, Thomas</dc:creator>
  <cp:lastModifiedBy>Hein, Thomas</cp:lastModifiedBy>
  <cp:revision>5</cp:revision>
  <cp:lastPrinted>2017-07-27T12:43:10Z</cp:lastPrinted>
  <dcterms:modified xsi:type="dcterms:W3CDTF">2017-07-31T12:16:29Z</dcterms:modified>
</cp:coreProperties>
</file>